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9"/>
  </p:notesMasterIdLst>
  <p:handoutMasterIdLst>
    <p:handoutMasterId r:id="rId10"/>
  </p:handoutMasterIdLst>
  <p:sldIdLst>
    <p:sldId id="265" r:id="rId5"/>
    <p:sldId id="267" r:id="rId6"/>
    <p:sldId id="269" r:id="rId7"/>
    <p:sldId id="268" r:id="rId8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0" userDrawn="1">
          <p15:clr>
            <a:srgbClr val="A4A3A4"/>
          </p15:clr>
        </p15:guide>
        <p15:guide id="2" pos="7416" userDrawn="1">
          <p15:clr>
            <a:srgbClr val="A4A3A4"/>
          </p15:clr>
        </p15:guide>
        <p15:guide id="3" orient="horz" pos="1560" userDrawn="1">
          <p15:clr>
            <a:srgbClr val="A4A3A4"/>
          </p15:clr>
        </p15:guide>
        <p15:guide id="4" pos="1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00"/>
    <a:srgbClr val="666666"/>
    <a:srgbClr val="005ABB"/>
    <a:srgbClr val="1E519B"/>
    <a:srgbClr val="173493"/>
    <a:srgbClr val="438CC7"/>
    <a:srgbClr val="071D56"/>
    <a:srgbClr val="0085CD"/>
    <a:srgbClr val="0099D9"/>
    <a:srgbClr val="018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A5E1B-516A-4CEF-8D7A-AF8F10F31F9D}" v="2" dt="2021-06-07T18:51:16.147"/>
    <p1510:client id="{B026FF77-BA9A-4378-A5EF-FC9E2077FA76}" v="21" dt="2021-06-07T18:34:54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826" y="82"/>
      </p:cViewPr>
      <p:guideLst>
        <p:guide orient="horz" pos="4800"/>
        <p:guide pos="7416"/>
        <p:guide orient="horz" pos="1560"/>
        <p:guide pos="18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412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Bui" userId="f8b4c04c-e122-44ad-a089-e1f8a600e6ff" providerId="ADAL" clId="{B026FF77-BA9A-4378-A5EF-FC9E2077FA76}"/>
    <pc:docChg chg="custSel addSld delSld modSld sldOrd modMainMaster">
      <pc:chgData name="Ann Bui" userId="f8b4c04c-e122-44ad-a089-e1f8a600e6ff" providerId="ADAL" clId="{B026FF77-BA9A-4378-A5EF-FC9E2077FA76}" dt="2021-06-07T18:48:04.461" v="72" actId="113"/>
      <pc:docMkLst>
        <pc:docMk/>
      </pc:docMkLst>
      <pc:sldChg chg="del">
        <pc:chgData name="Ann Bui" userId="f8b4c04c-e122-44ad-a089-e1f8a600e6ff" providerId="ADAL" clId="{B026FF77-BA9A-4378-A5EF-FC9E2077FA76}" dt="2021-06-07T18:22:58.891" v="1" actId="47"/>
        <pc:sldMkLst>
          <pc:docMk/>
          <pc:sldMk cId="530861942" sldId="263"/>
        </pc:sldMkLst>
      </pc:sldChg>
      <pc:sldChg chg="delSp modSp mod">
        <pc:chgData name="Ann Bui" userId="f8b4c04c-e122-44ad-a089-e1f8a600e6ff" providerId="ADAL" clId="{B026FF77-BA9A-4378-A5EF-FC9E2077FA76}" dt="2021-06-07T18:48:04.461" v="72" actId="113"/>
        <pc:sldMkLst>
          <pc:docMk/>
          <pc:sldMk cId="0" sldId="265"/>
        </pc:sldMkLst>
        <pc:spChg chg="mod">
          <ac:chgData name="Ann Bui" userId="f8b4c04c-e122-44ad-a089-e1f8a600e6ff" providerId="ADAL" clId="{B026FF77-BA9A-4378-A5EF-FC9E2077FA76}" dt="2021-06-07T18:48:04.461" v="72" actId="113"/>
          <ac:spMkLst>
            <pc:docMk/>
            <pc:sldMk cId="0" sldId="265"/>
            <ac:spMk id="6" creationId="{00000000-0000-0000-0000-000000000000}"/>
          </ac:spMkLst>
        </pc:spChg>
        <pc:spChg chg="del">
          <ac:chgData name="Ann Bui" userId="f8b4c04c-e122-44ad-a089-e1f8a600e6ff" providerId="ADAL" clId="{B026FF77-BA9A-4378-A5EF-FC9E2077FA76}" dt="2021-06-07T18:22:51.631" v="0" actId="478"/>
          <ac:spMkLst>
            <pc:docMk/>
            <pc:sldMk cId="0" sldId="265"/>
            <ac:spMk id="12" creationId="{4B110C45-DF0A-4FAB-A5FF-5C886AD2AE25}"/>
          </ac:spMkLst>
        </pc:spChg>
      </pc:sldChg>
      <pc:sldChg chg="modSp new del mod">
        <pc:chgData name="Ann Bui" userId="f8b4c04c-e122-44ad-a089-e1f8a600e6ff" providerId="ADAL" clId="{B026FF77-BA9A-4378-A5EF-FC9E2077FA76}" dt="2021-06-07T18:36:49.100" v="26" actId="47"/>
        <pc:sldMkLst>
          <pc:docMk/>
          <pc:sldMk cId="3129988030" sldId="266"/>
        </pc:sldMkLst>
        <pc:spChg chg="mod">
          <ac:chgData name="Ann Bui" userId="f8b4c04c-e122-44ad-a089-e1f8a600e6ff" providerId="ADAL" clId="{B026FF77-BA9A-4378-A5EF-FC9E2077FA76}" dt="2021-06-07T18:36:39.797" v="24" actId="12"/>
          <ac:spMkLst>
            <pc:docMk/>
            <pc:sldMk cId="3129988030" sldId="266"/>
            <ac:spMk id="3" creationId="{1E5C88F9-C101-41A5-A1B6-F36A23BC239B}"/>
          </ac:spMkLst>
        </pc:spChg>
      </pc:sldChg>
      <pc:sldChg chg="new del">
        <pc:chgData name="Ann Bui" userId="f8b4c04c-e122-44ad-a089-e1f8a600e6ff" providerId="ADAL" clId="{B026FF77-BA9A-4378-A5EF-FC9E2077FA76}" dt="2021-06-07T18:23:08.150" v="4" actId="47"/>
        <pc:sldMkLst>
          <pc:docMk/>
          <pc:sldMk cId="1263803111" sldId="267"/>
        </pc:sldMkLst>
      </pc:sldChg>
      <pc:sldChg chg="new">
        <pc:chgData name="Ann Bui" userId="f8b4c04c-e122-44ad-a089-e1f8a600e6ff" providerId="ADAL" clId="{B026FF77-BA9A-4378-A5EF-FC9E2077FA76}" dt="2021-06-07T18:36:46.735" v="25" actId="680"/>
        <pc:sldMkLst>
          <pc:docMk/>
          <pc:sldMk cId="2429180986" sldId="267"/>
        </pc:sldMkLst>
      </pc:sldChg>
      <pc:sldChg chg="new">
        <pc:chgData name="Ann Bui" userId="f8b4c04c-e122-44ad-a089-e1f8a600e6ff" providerId="ADAL" clId="{B026FF77-BA9A-4378-A5EF-FC9E2077FA76}" dt="2021-06-07T18:47:21.536" v="65" actId="680"/>
        <pc:sldMkLst>
          <pc:docMk/>
          <pc:sldMk cId="1625347170" sldId="268"/>
        </pc:sldMkLst>
      </pc:sldChg>
      <pc:sldChg chg="modSp new del mod">
        <pc:chgData name="Ann Bui" userId="f8b4c04c-e122-44ad-a089-e1f8a600e6ff" providerId="ADAL" clId="{B026FF77-BA9A-4378-A5EF-FC9E2077FA76}" dt="2021-06-07T18:47:16.452" v="64" actId="47"/>
        <pc:sldMkLst>
          <pc:docMk/>
          <pc:sldMk cId="2490691907" sldId="268"/>
        </pc:sldMkLst>
        <pc:spChg chg="mod">
          <ac:chgData name="Ann Bui" userId="f8b4c04c-e122-44ad-a089-e1f8a600e6ff" providerId="ADAL" clId="{B026FF77-BA9A-4378-A5EF-FC9E2077FA76}" dt="2021-06-07T18:39:36.182" v="58" actId="20577"/>
          <ac:spMkLst>
            <pc:docMk/>
            <pc:sldMk cId="2490691907" sldId="268"/>
            <ac:spMk id="2" creationId="{3B63EE41-1B5C-4570-8B52-086FE25C9995}"/>
          </ac:spMkLst>
        </pc:spChg>
        <pc:spChg chg="mod">
          <ac:chgData name="Ann Bui" userId="f8b4c04c-e122-44ad-a089-e1f8a600e6ff" providerId="ADAL" clId="{B026FF77-BA9A-4378-A5EF-FC9E2077FA76}" dt="2021-06-07T18:39:40.894" v="63" actId="20577"/>
          <ac:spMkLst>
            <pc:docMk/>
            <pc:sldMk cId="2490691907" sldId="268"/>
            <ac:spMk id="3" creationId="{07C71505-8743-447E-B8A9-64AABF47B2AB}"/>
          </ac:spMkLst>
        </pc:spChg>
      </pc:sldChg>
      <pc:sldChg chg="new del">
        <pc:chgData name="Ann Bui" userId="f8b4c04c-e122-44ad-a089-e1f8a600e6ff" providerId="ADAL" clId="{B026FF77-BA9A-4378-A5EF-FC9E2077FA76}" dt="2021-06-07T18:36:57.161" v="28" actId="47"/>
        <pc:sldMkLst>
          <pc:docMk/>
          <pc:sldMk cId="2897116944" sldId="268"/>
        </pc:sldMkLst>
      </pc:sldChg>
      <pc:sldChg chg="new ord">
        <pc:chgData name="Ann Bui" userId="f8b4c04c-e122-44ad-a089-e1f8a600e6ff" providerId="ADAL" clId="{B026FF77-BA9A-4378-A5EF-FC9E2077FA76}" dt="2021-06-07T18:47:28.352" v="68"/>
        <pc:sldMkLst>
          <pc:docMk/>
          <pc:sldMk cId="109862272" sldId="269"/>
        </pc:sldMkLst>
      </pc:sldChg>
      <pc:sldChg chg="new del">
        <pc:chgData name="Ann Bui" userId="f8b4c04c-e122-44ad-a089-e1f8a600e6ff" providerId="ADAL" clId="{B026FF77-BA9A-4378-A5EF-FC9E2077FA76}" dt="2021-06-07T18:37:38.562" v="32" actId="47"/>
        <pc:sldMkLst>
          <pc:docMk/>
          <pc:sldMk cId="744765701" sldId="269"/>
        </pc:sldMkLst>
      </pc:sldChg>
      <pc:sldChg chg="new del">
        <pc:chgData name="Ann Bui" userId="f8b4c04c-e122-44ad-a089-e1f8a600e6ff" providerId="ADAL" clId="{B026FF77-BA9A-4378-A5EF-FC9E2077FA76}" dt="2021-06-07T18:37:39.643" v="33" actId="47"/>
        <pc:sldMkLst>
          <pc:docMk/>
          <pc:sldMk cId="4279370371" sldId="270"/>
        </pc:sldMkLst>
      </pc:sldChg>
      <pc:sldChg chg="del">
        <pc:chgData name="Ann Bui" userId="f8b4c04c-e122-44ad-a089-e1f8a600e6ff" providerId="ADAL" clId="{B026FF77-BA9A-4378-A5EF-FC9E2077FA76}" dt="2021-06-07T18:22:58.891" v="1" actId="47"/>
        <pc:sldMkLst>
          <pc:docMk/>
          <pc:sldMk cId="3169980806" sldId="272"/>
        </pc:sldMkLst>
      </pc:sldChg>
      <pc:sldChg chg="del">
        <pc:chgData name="Ann Bui" userId="f8b4c04c-e122-44ad-a089-e1f8a600e6ff" providerId="ADAL" clId="{B026FF77-BA9A-4378-A5EF-FC9E2077FA76}" dt="2021-06-07T18:22:58.891" v="1" actId="47"/>
        <pc:sldMkLst>
          <pc:docMk/>
          <pc:sldMk cId="4075929408" sldId="277"/>
        </pc:sldMkLst>
      </pc:sldChg>
      <pc:sldChg chg="del">
        <pc:chgData name="Ann Bui" userId="f8b4c04c-e122-44ad-a089-e1f8a600e6ff" providerId="ADAL" clId="{B026FF77-BA9A-4378-A5EF-FC9E2077FA76}" dt="2021-06-07T18:22:58.891" v="1" actId="47"/>
        <pc:sldMkLst>
          <pc:docMk/>
          <pc:sldMk cId="1775427567" sldId="278"/>
        </pc:sldMkLst>
      </pc:sldChg>
      <pc:sldChg chg="del">
        <pc:chgData name="Ann Bui" userId="f8b4c04c-e122-44ad-a089-e1f8a600e6ff" providerId="ADAL" clId="{B026FF77-BA9A-4378-A5EF-FC9E2077FA76}" dt="2021-06-07T18:22:58.891" v="1" actId="47"/>
        <pc:sldMkLst>
          <pc:docMk/>
          <pc:sldMk cId="2262621290" sldId="279"/>
        </pc:sldMkLst>
      </pc:sldChg>
      <pc:sldChg chg="del">
        <pc:chgData name="Ann Bui" userId="f8b4c04c-e122-44ad-a089-e1f8a600e6ff" providerId="ADAL" clId="{B026FF77-BA9A-4378-A5EF-FC9E2077FA76}" dt="2021-06-07T18:22:58.891" v="1" actId="47"/>
        <pc:sldMkLst>
          <pc:docMk/>
          <pc:sldMk cId="151509097" sldId="281"/>
        </pc:sldMkLst>
      </pc:sldChg>
      <pc:sldChg chg="del">
        <pc:chgData name="Ann Bui" userId="f8b4c04c-e122-44ad-a089-e1f8a600e6ff" providerId="ADAL" clId="{B026FF77-BA9A-4378-A5EF-FC9E2077FA76}" dt="2021-06-07T18:22:58.891" v="1" actId="47"/>
        <pc:sldMkLst>
          <pc:docMk/>
          <pc:sldMk cId="1866852217" sldId="283"/>
        </pc:sldMkLst>
      </pc:sldChg>
      <pc:sldChg chg="del">
        <pc:chgData name="Ann Bui" userId="f8b4c04c-e122-44ad-a089-e1f8a600e6ff" providerId="ADAL" clId="{B026FF77-BA9A-4378-A5EF-FC9E2077FA76}" dt="2021-06-07T18:22:58.891" v="1" actId="47"/>
        <pc:sldMkLst>
          <pc:docMk/>
          <pc:sldMk cId="1296278084" sldId="284"/>
        </pc:sldMkLst>
      </pc:sldChg>
      <pc:sldMasterChg chg="delSldLayout modSldLayout">
        <pc:chgData name="Ann Bui" userId="f8b4c04c-e122-44ad-a089-e1f8a600e6ff" providerId="ADAL" clId="{B026FF77-BA9A-4378-A5EF-FC9E2077FA76}" dt="2021-06-07T18:34:54.833" v="23" actId="12"/>
        <pc:sldMasterMkLst>
          <pc:docMk/>
          <pc:sldMasterMk cId="1073044820" sldId="2147483665"/>
        </pc:sldMasterMkLst>
        <pc:sldLayoutChg chg="modSp">
          <pc:chgData name="Ann Bui" userId="f8b4c04c-e122-44ad-a089-e1f8a600e6ff" providerId="ADAL" clId="{B026FF77-BA9A-4378-A5EF-FC9E2077FA76}" dt="2021-06-07T18:24:32.169" v="6" actId="207"/>
          <pc:sldLayoutMkLst>
            <pc:docMk/>
            <pc:sldMasterMk cId="1073044820" sldId="2147483665"/>
            <pc:sldLayoutMk cId="1237846937" sldId="2147483666"/>
          </pc:sldLayoutMkLst>
          <pc:spChg chg="mod">
            <ac:chgData name="Ann Bui" userId="f8b4c04c-e122-44ad-a089-e1f8a600e6ff" providerId="ADAL" clId="{B026FF77-BA9A-4378-A5EF-FC9E2077FA76}" dt="2021-06-07T18:24:29.050" v="5" actId="207"/>
            <ac:spMkLst>
              <pc:docMk/>
              <pc:sldMasterMk cId="1073044820" sldId="2147483665"/>
              <pc:sldLayoutMk cId="1237846937" sldId="2147483666"/>
              <ac:spMk id="11" creationId="{00000000-0000-0000-0000-000000000000}"/>
            </ac:spMkLst>
          </pc:spChg>
          <pc:spChg chg="mod">
            <ac:chgData name="Ann Bui" userId="f8b4c04c-e122-44ad-a089-e1f8a600e6ff" providerId="ADAL" clId="{B026FF77-BA9A-4378-A5EF-FC9E2077FA76}" dt="2021-06-07T18:24:32.169" v="6" actId="207"/>
            <ac:spMkLst>
              <pc:docMk/>
              <pc:sldMasterMk cId="1073044820" sldId="2147483665"/>
              <pc:sldLayoutMk cId="1237846937" sldId="2147483666"/>
              <ac:spMk id="15" creationId="{00000000-0000-0000-0000-000000000000}"/>
            </ac:spMkLst>
          </pc:spChg>
        </pc:sldLayoutChg>
        <pc:sldLayoutChg chg="addSp delSp modSp mod">
          <pc:chgData name="Ann Bui" userId="f8b4c04c-e122-44ad-a089-e1f8a600e6ff" providerId="ADAL" clId="{B026FF77-BA9A-4378-A5EF-FC9E2077FA76}" dt="2021-06-07T18:25:35.828" v="11"/>
          <pc:sldLayoutMkLst>
            <pc:docMk/>
            <pc:sldMasterMk cId="1073044820" sldId="2147483665"/>
            <pc:sldLayoutMk cId="3353124200" sldId="2147483667"/>
          </pc:sldLayoutMkLst>
          <pc:spChg chg="del mod">
            <ac:chgData name="Ann Bui" userId="f8b4c04c-e122-44ad-a089-e1f8a600e6ff" providerId="ADAL" clId="{B026FF77-BA9A-4378-A5EF-FC9E2077FA76}" dt="2021-06-07T18:25:32.753" v="9" actId="478"/>
            <ac:spMkLst>
              <pc:docMk/>
              <pc:sldMasterMk cId="1073044820" sldId="2147483665"/>
              <pc:sldLayoutMk cId="3353124200" sldId="2147483667"/>
              <ac:spMk id="9" creationId="{00000000-0000-0000-0000-000000000000}"/>
            </ac:spMkLst>
          </pc:spChg>
          <pc:spChg chg="del mod">
            <ac:chgData name="Ann Bui" userId="f8b4c04c-e122-44ad-a089-e1f8a600e6ff" providerId="ADAL" clId="{B026FF77-BA9A-4378-A5EF-FC9E2077FA76}" dt="2021-06-07T18:25:34.831" v="10" actId="478"/>
            <ac:spMkLst>
              <pc:docMk/>
              <pc:sldMasterMk cId="1073044820" sldId="2147483665"/>
              <pc:sldLayoutMk cId="3353124200" sldId="2147483667"/>
              <ac:spMk id="10" creationId="{00000000-0000-0000-0000-000000000000}"/>
            </ac:spMkLst>
          </pc:spChg>
          <pc:spChg chg="add mod">
            <ac:chgData name="Ann Bui" userId="f8b4c04c-e122-44ad-a089-e1f8a600e6ff" providerId="ADAL" clId="{B026FF77-BA9A-4378-A5EF-FC9E2077FA76}" dt="2021-06-07T18:25:35.828" v="11"/>
            <ac:spMkLst>
              <pc:docMk/>
              <pc:sldMasterMk cId="1073044820" sldId="2147483665"/>
              <pc:sldLayoutMk cId="3353124200" sldId="2147483667"/>
              <ac:spMk id="11" creationId="{96758FFD-DABE-4E4D-83CF-00E91341638A}"/>
            </ac:spMkLst>
          </pc:spChg>
          <pc:spChg chg="add mod">
            <ac:chgData name="Ann Bui" userId="f8b4c04c-e122-44ad-a089-e1f8a600e6ff" providerId="ADAL" clId="{B026FF77-BA9A-4378-A5EF-FC9E2077FA76}" dt="2021-06-07T18:25:35.828" v="11"/>
            <ac:spMkLst>
              <pc:docMk/>
              <pc:sldMasterMk cId="1073044820" sldId="2147483665"/>
              <pc:sldLayoutMk cId="3353124200" sldId="2147483667"/>
              <ac:spMk id="12" creationId="{97CD212D-7A45-494C-8C01-953FF971EC4E}"/>
            </ac:spMkLst>
          </pc:spChg>
        </pc:sldLayoutChg>
        <pc:sldLayoutChg chg="modSp">
          <pc:chgData name="Ann Bui" userId="f8b4c04c-e122-44ad-a089-e1f8a600e6ff" providerId="ADAL" clId="{B026FF77-BA9A-4378-A5EF-FC9E2077FA76}" dt="2021-06-07T18:32:30.870" v="16" actId="207"/>
          <pc:sldLayoutMkLst>
            <pc:docMk/>
            <pc:sldMasterMk cId="1073044820" sldId="2147483665"/>
            <pc:sldLayoutMk cId="1637758274" sldId="2147483668"/>
          </pc:sldLayoutMkLst>
          <pc:spChg chg="mod">
            <ac:chgData name="Ann Bui" userId="f8b4c04c-e122-44ad-a089-e1f8a600e6ff" providerId="ADAL" clId="{B026FF77-BA9A-4378-A5EF-FC9E2077FA76}" dt="2021-06-07T18:32:30.870" v="16" actId="207"/>
            <ac:spMkLst>
              <pc:docMk/>
              <pc:sldMasterMk cId="1073044820" sldId="2147483665"/>
              <pc:sldLayoutMk cId="1637758274" sldId="2147483668"/>
              <ac:spMk id="7" creationId="{00000000-0000-0000-0000-000000000000}"/>
            </ac:spMkLst>
          </pc:spChg>
        </pc:sldLayoutChg>
        <pc:sldLayoutChg chg="modSp">
          <pc:chgData name="Ann Bui" userId="f8b4c04c-e122-44ad-a089-e1f8a600e6ff" providerId="ADAL" clId="{B026FF77-BA9A-4378-A5EF-FC9E2077FA76}" dt="2021-06-07T18:32:23.039" v="15" actId="207"/>
          <pc:sldLayoutMkLst>
            <pc:docMk/>
            <pc:sldMasterMk cId="1073044820" sldId="2147483665"/>
            <pc:sldLayoutMk cId="862328587" sldId="2147483669"/>
          </pc:sldLayoutMkLst>
          <pc:spChg chg="mod">
            <ac:chgData name="Ann Bui" userId="f8b4c04c-e122-44ad-a089-e1f8a600e6ff" providerId="ADAL" clId="{B026FF77-BA9A-4378-A5EF-FC9E2077FA76}" dt="2021-06-07T18:32:23.039" v="15" actId="207"/>
            <ac:spMkLst>
              <pc:docMk/>
              <pc:sldMasterMk cId="1073044820" sldId="2147483665"/>
              <pc:sldLayoutMk cId="862328587" sldId="2147483669"/>
              <ac:spMk id="13" creationId="{00000000-0000-0000-0000-000000000000}"/>
            </ac:spMkLst>
          </pc:spChg>
        </pc:sldLayoutChg>
        <pc:sldLayoutChg chg="modSp mod">
          <pc:chgData name="Ann Bui" userId="f8b4c04c-e122-44ad-a089-e1f8a600e6ff" providerId="ADAL" clId="{B026FF77-BA9A-4378-A5EF-FC9E2077FA76}" dt="2021-06-07T18:34:54.833" v="23" actId="12"/>
          <pc:sldLayoutMkLst>
            <pc:docMk/>
            <pc:sldMasterMk cId="1073044820" sldId="2147483665"/>
            <pc:sldLayoutMk cId="4235754177" sldId="2147483670"/>
          </pc:sldLayoutMkLst>
          <pc:spChg chg="mod">
            <ac:chgData name="Ann Bui" userId="f8b4c04c-e122-44ad-a089-e1f8a600e6ff" providerId="ADAL" clId="{B026FF77-BA9A-4378-A5EF-FC9E2077FA76}" dt="2021-06-07T18:34:51.284" v="22" actId="207"/>
            <ac:spMkLst>
              <pc:docMk/>
              <pc:sldMasterMk cId="1073044820" sldId="2147483665"/>
              <pc:sldLayoutMk cId="4235754177" sldId="2147483670"/>
              <ac:spMk id="6" creationId="{00000000-0000-0000-0000-000000000000}"/>
            </ac:spMkLst>
          </pc:spChg>
          <pc:spChg chg="mod">
            <ac:chgData name="Ann Bui" userId="f8b4c04c-e122-44ad-a089-e1f8a600e6ff" providerId="ADAL" clId="{B026FF77-BA9A-4378-A5EF-FC9E2077FA76}" dt="2021-06-07T18:34:54.833" v="23" actId="12"/>
            <ac:spMkLst>
              <pc:docMk/>
              <pc:sldMasterMk cId="1073044820" sldId="2147483665"/>
              <pc:sldLayoutMk cId="4235754177" sldId="2147483670"/>
              <ac:spMk id="9" creationId="{00000000-0000-0000-0000-000000000000}"/>
            </ac:spMkLst>
          </pc:spChg>
        </pc:sldLayoutChg>
        <pc:sldLayoutChg chg="del">
          <pc:chgData name="Ann Bui" userId="f8b4c04c-e122-44ad-a089-e1f8a600e6ff" providerId="ADAL" clId="{B026FF77-BA9A-4378-A5EF-FC9E2077FA76}" dt="2021-06-07T18:22:58.891" v="1" actId="47"/>
          <pc:sldLayoutMkLst>
            <pc:docMk/>
            <pc:sldMasterMk cId="1073044820" sldId="2147483665"/>
            <pc:sldLayoutMk cId="3931356599" sldId="2147483672"/>
          </pc:sldLayoutMkLst>
        </pc:sldLayoutChg>
        <pc:sldLayoutChg chg="del">
          <pc:chgData name="Ann Bui" userId="f8b4c04c-e122-44ad-a089-e1f8a600e6ff" providerId="ADAL" clId="{B026FF77-BA9A-4378-A5EF-FC9E2077FA76}" dt="2021-06-07T18:22:58.891" v="1" actId="47"/>
          <pc:sldLayoutMkLst>
            <pc:docMk/>
            <pc:sldMasterMk cId="1073044820" sldId="2147483665"/>
            <pc:sldLayoutMk cId="1066676850" sldId="2147483673"/>
          </pc:sldLayoutMkLst>
        </pc:sldLayoutChg>
      </pc:sldMasterChg>
    </pc:docChg>
  </pc:docChgLst>
  <pc:docChgLst>
    <pc:chgData name="Shane Poblete" userId="5de320ba-362f-4ec8-9f3b-582f72683c89" providerId="ADAL" clId="{3CED9127-0DBF-484C-9041-1FAED4221921}"/>
    <pc:docChg chg="undo redo custSel addSld delSld modSld sldOrd">
      <pc:chgData name="Shane Poblete" userId="5de320ba-362f-4ec8-9f3b-582f72683c89" providerId="ADAL" clId="{3CED9127-0DBF-484C-9041-1FAED4221921}" dt="2021-05-24T18:47:28.275" v="2237" actId="20577"/>
      <pc:docMkLst>
        <pc:docMk/>
      </pc:docMkLst>
      <pc:sldChg chg="modSp mod">
        <pc:chgData name="Shane Poblete" userId="5de320ba-362f-4ec8-9f3b-582f72683c89" providerId="ADAL" clId="{3CED9127-0DBF-484C-9041-1FAED4221921}" dt="2021-05-13T17:32:18.607" v="2045" actId="20577"/>
        <pc:sldMkLst>
          <pc:docMk/>
          <pc:sldMk cId="530861942" sldId="263"/>
        </pc:sldMkLst>
        <pc:spChg chg="mod">
          <ac:chgData name="Shane Poblete" userId="5de320ba-362f-4ec8-9f3b-582f72683c89" providerId="ADAL" clId="{3CED9127-0DBF-484C-9041-1FAED4221921}" dt="2021-05-13T17:29:18.597" v="2039" actId="20577"/>
          <ac:spMkLst>
            <pc:docMk/>
            <pc:sldMk cId="530861942" sldId="263"/>
            <ac:spMk id="7" creationId="{A760AD3A-7FDD-4E87-9D24-9AE7D8EDC548}"/>
          </ac:spMkLst>
        </pc:spChg>
        <pc:spChg chg="mod">
          <ac:chgData name="Shane Poblete" userId="5de320ba-362f-4ec8-9f3b-582f72683c89" providerId="ADAL" clId="{3CED9127-0DBF-484C-9041-1FAED4221921}" dt="2021-05-13T17:32:18.607" v="2045" actId="20577"/>
          <ac:spMkLst>
            <pc:docMk/>
            <pc:sldMk cId="530861942" sldId="263"/>
            <ac:spMk id="8" creationId="{9913F05F-29FE-4579-93BE-37CE9E229BAE}"/>
          </ac:spMkLst>
        </pc:spChg>
      </pc:sldChg>
      <pc:sldChg chg="addSp delSp modSp mod">
        <pc:chgData name="Shane Poblete" userId="5de320ba-362f-4ec8-9f3b-582f72683c89" providerId="ADAL" clId="{3CED9127-0DBF-484C-9041-1FAED4221921}" dt="2021-05-24T18:47:28.275" v="2237" actId="20577"/>
        <pc:sldMkLst>
          <pc:docMk/>
          <pc:sldMk cId="3169980806" sldId="272"/>
        </pc:sldMkLst>
        <pc:spChg chg="mod">
          <ac:chgData name="Shane Poblete" userId="5de320ba-362f-4ec8-9f3b-582f72683c89" providerId="ADAL" clId="{3CED9127-0DBF-484C-9041-1FAED4221921}" dt="2021-05-07T19:32:52.445" v="101" actId="255"/>
          <ac:spMkLst>
            <pc:docMk/>
            <pc:sldMk cId="3169980806" sldId="272"/>
            <ac:spMk id="4" creationId="{169D4FCF-008E-484A-81DD-A84CAB71B9E5}"/>
          </ac:spMkLst>
        </pc:spChg>
        <pc:spChg chg="mod">
          <ac:chgData name="Shane Poblete" userId="5de320ba-362f-4ec8-9f3b-582f72683c89" providerId="ADAL" clId="{3CED9127-0DBF-484C-9041-1FAED4221921}" dt="2021-05-17T18:28:29.793" v="2056" actId="6549"/>
          <ac:spMkLst>
            <pc:docMk/>
            <pc:sldMk cId="3169980806" sldId="272"/>
            <ac:spMk id="6" creationId="{383BC39D-2794-4CC7-AB69-79581EF4A741}"/>
          </ac:spMkLst>
        </pc:spChg>
        <pc:spChg chg="add mod">
          <ac:chgData name="Shane Poblete" userId="5de320ba-362f-4ec8-9f3b-582f72683c89" providerId="ADAL" clId="{3CED9127-0DBF-484C-9041-1FAED4221921}" dt="2021-05-13T17:10:45.323" v="1882" actId="1076"/>
          <ac:spMkLst>
            <pc:docMk/>
            <pc:sldMk cId="3169980806" sldId="272"/>
            <ac:spMk id="7" creationId="{ACD81E83-2361-4577-B677-021AC848A3B1}"/>
          </ac:spMkLst>
        </pc:spChg>
        <pc:spChg chg="add mod">
          <ac:chgData name="Shane Poblete" userId="5de320ba-362f-4ec8-9f3b-582f72683c89" providerId="ADAL" clId="{3CED9127-0DBF-484C-9041-1FAED4221921}" dt="2021-05-24T18:47:28.275" v="2237" actId="20577"/>
          <ac:spMkLst>
            <pc:docMk/>
            <pc:sldMk cId="3169980806" sldId="272"/>
            <ac:spMk id="8" creationId="{3482C7E0-1AC4-447A-B4C4-E7DFEA0CDEE1}"/>
          </ac:spMkLst>
        </pc:spChg>
        <pc:spChg chg="del mod">
          <ac:chgData name="Shane Poblete" userId="5de320ba-362f-4ec8-9f3b-582f72683c89" providerId="ADAL" clId="{3CED9127-0DBF-484C-9041-1FAED4221921}" dt="2021-05-13T16:04:30.971" v="1148" actId="478"/>
          <ac:spMkLst>
            <pc:docMk/>
            <pc:sldMk cId="3169980806" sldId="272"/>
            <ac:spMk id="11" creationId="{72670A05-810D-4271-95BB-50FDF34049A6}"/>
          </ac:spMkLst>
        </pc:spChg>
        <pc:picChg chg="add del mod">
          <ac:chgData name="Shane Poblete" userId="5de320ba-362f-4ec8-9f3b-582f72683c89" providerId="ADAL" clId="{3CED9127-0DBF-484C-9041-1FAED4221921}" dt="2021-05-07T20:45:42.244" v="366" actId="478"/>
          <ac:picMkLst>
            <pc:docMk/>
            <pc:sldMk cId="3169980806" sldId="272"/>
            <ac:picMk id="2" creationId="{7F07A236-A4C5-43BE-AFE9-C05608A58763}"/>
          </ac:picMkLst>
        </pc:picChg>
        <pc:picChg chg="add del mod">
          <ac:chgData name="Shane Poblete" userId="5de320ba-362f-4ec8-9f3b-582f72683c89" providerId="ADAL" clId="{3CED9127-0DBF-484C-9041-1FAED4221921}" dt="2021-05-07T20:46:05.347" v="370"/>
          <ac:picMkLst>
            <pc:docMk/>
            <pc:sldMk cId="3169980806" sldId="272"/>
            <ac:picMk id="3" creationId="{722A4F48-8C15-4D62-AC0E-44CCE3A73859}"/>
          </ac:picMkLst>
        </pc:picChg>
      </pc:sldChg>
      <pc:sldChg chg="del">
        <pc:chgData name="Shane Poblete" userId="5de320ba-362f-4ec8-9f3b-582f72683c89" providerId="ADAL" clId="{3CED9127-0DBF-484C-9041-1FAED4221921}" dt="2021-05-13T17:17:43.098" v="1891" actId="2696"/>
        <pc:sldMkLst>
          <pc:docMk/>
          <pc:sldMk cId="4082996513" sldId="273"/>
        </pc:sldMkLst>
      </pc:sldChg>
      <pc:sldChg chg="modSp mod">
        <pc:chgData name="Shane Poblete" userId="5de320ba-362f-4ec8-9f3b-582f72683c89" providerId="ADAL" clId="{3CED9127-0DBF-484C-9041-1FAED4221921}" dt="2021-05-20T15:54:45.666" v="2077" actId="6549"/>
        <pc:sldMkLst>
          <pc:docMk/>
          <pc:sldMk cId="4075929408" sldId="277"/>
        </pc:sldMkLst>
        <pc:spChg chg="mod">
          <ac:chgData name="Shane Poblete" userId="5de320ba-362f-4ec8-9f3b-582f72683c89" providerId="ADAL" clId="{3CED9127-0DBF-484C-9041-1FAED4221921}" dt="2021-05-13T17:24:44.128" v="1895" actId="20577"/>
          <ac:spMkLst>
            <pc:docMk/>
            <pc:sldMk cId="4075929408" sldId="277"/>
            <ac:spMk id="2" creationId="{C8B258C8-4EEE-40EF-8F71-450B9CCAD8E3}"/>
          </ac:spMkLst>
        </pc:spChg>
        <pc:spChg chg="mod">
          <ac:chgData name="Shane Poblete" userId="5de320ba-362f-4ec8-9f3b-582f72683c89" providerId="ADAL" clId="{3CED9127-0DBF-484C-9041-1FAED4221921}" dt="2021-05-20T15:54:45.666" v="2077" actId="6549"/>
          <ac:spMkLst>
            <pc:docMk/>
            <pc:sldMk cId="4075929408" sldId="277"/>
            <ac:spMk id="4" creationId="{252F3676-233C-4D48-BEC0-7C9AFC65B276}"/>
          </ac:spMkLst>
        </pc:spChg>
      </pc:sldChg>
      <pc:sldChg chg="modSp mod">
        <pc:chgData name="Shane Poblete" userId="5de320ba-362f-4ec8-9f3b-582f72683c89" providerId="ADAL" clId="{3CED9127-0DBF-484C-9041-1FAED4221921}" dt="2021-05-20T15:54:32.197" v="2066" actId="20577"/>
        <pc:sldMkLst>
          <pc:docMk/>
          <pc:sldMk cId="1775427567" sldId="278"/>
        </pc:sldMkLst>
        <pc:spChg chg="mod">
          <ac:chgData name="Shane Poblete" userId="5de320ba-362f-4ec8-9f3b-582f72683c89" providerId="ADAL" clId="{3CED9127-0DBF-484C-9041-1FAED4221921}" dt="2021-05-20T15:54:32.197" v="2066" actId="20577"/>
          <ac:spMkLst>
            <pc:docMk/>
            <pc:sldMk cId="1775427567" sldId="278"/>
            <ac:spMk id="4" creationId="{252F3676-233C-4D48-BEC0-7C9AFC65B276}"/>
          </ac:spMkLst>
        </pc:spChg>
      </pc:sldChg>
      <pc:sldChg chg="del">
        <pc:chgData name="Shane Poblete" userId="5de320ba-362f-4ec8-9f3b-582f72683c89" providerId="ADAL" clId="{3CED9127-0DBF-484C-9041-1FAED4221921}" dt="2021-05-10T15:45:30.755" v="444" actId="2696"/>
        <pc:sldMkLst>
          <pc:docMk/>
          <pc:sldMk cId="1929210469" sldId="282"/>
        </pc:sldMkLst>
      </pc:sldChg>
      <pc:sldChg chg="addSp delSp modSp mod">
        <pc:chgData name="Shane Poblete" userId="5de320ba-362f-4ec8-9f3b-582f72683c89" providerId="ADAL" clId="{3CED9127-0DBF-484C-9041-1FAED4221921}" dt="2021-05-13T17:15:55.026" v="1890" actId="6549"/>
        <pc:sldMkLst>
          <pc:docMk/>
          <pc:sldMk cId="1866852217" sldId="283"/>
        </pc:sldMkLst>
        <pc:spChg chg="del mod">
          <ac:chgData name="Shane Poblete" userId="5de320ba-362f-4ec8-9f3b-582f72683c89" providerId="ADAL" clId="{3CED9127-0DBF-484C-9041-1FAED4221921}" dt="2021-05-13T15:51:17.364" v="523" actId="478"/>
          <ac:spMkLst>
            <pc:docMk/>
            <pc:sldMk cId="1866852217" sldId="283"/>
            <ac:spMk id="4" creationId="{BAA38DEF-59D8-4E87-8F0D-58FD4F2EF4FC}"/>
          </ac:spMkLst>
        </pc:spChg>
        <pc:spChg chg="mod">
          <ac:chgData name="Shane Poblete" userId="5de320ba-362f-4ec8-9f3b-582f72683c89" providerId="ADAL" clId="{3CED9127-0DBF-484C-9041-1FAED4221921}" dt="2021-05-13T15:49:14.753" v="477" actId="20577"/>
          <ac:spMkLst>
            <pc:docMk/>
            <pc:sldMk cId="1866852217" sldId="283"/>
            <ac:spMk id="5" creationId="{1A627D81-0ED4-4819-8152-745847D1A7D0}"/>
          </ac:spMkLst>
        </pc:spChg>
        <pc:spChg chg="del">
          <ac:chgData name="Shane Poblete" userId="5de320ba-362f-4ec8-9f3b-582f72683c89" providerId="ADAL" clId="{3CED9127-0DBF-484C-9041-1FAED4221921}" dt="2021-05-10T15:45:57.094" v="445" actId="21"/>
          <ac:spMkLst>
            <pc:docMk/>
            <pc:sldMk cId="1866852217" sldId="283"/>
            <ac:spMk id="9" creationId="{9F0DD85A-F893-4EE9-8AA5-599286569E32}"/>
          </ac:spMkLst>
        </pc:spChg>
        <pc:spChg chg="mod">
          <ac:chgData name="Shane Poblete" userId="5de320ba-362f-4ec8-9f3b-582f72683c89" providerId="ADAL" clId="{3CED9127-0DBF-484C-9041-1FAED4221921}" dt="2021-05-13T17:15:55.026" v="1890" actId="6549"/>
          <ac:spMkLst>
            <pc:docMk/>
            <pc:sldMk cId="1866852217" sldId="283"/>
            <ac:spMk id="10" creationId="{A3C33DEA-68EB-4285-A1DB-F3C9C47CA647}"/>
          </ac:spMkLst>
        </pc:spChg>
        <pc:spChg chg="mod">
          <ac:chgData name="Shane Poblete" userId="5de320ba-362f-4ec8-9f3b-582f72683c89" providerId="ADAL" clId="{3CED9127-0DBF-484C-9041-1FAED4221921}" dt="2021-05-13T15:52:13.612" v="528" actId="1076"/>
          <ac:spMkLst>
            <pc:docMk/>
            <pc:sldMk cId="1866852217" sldId="283"/>
            <ac:spMk id="15" creationId="{BF9AC9FF-0957-487E-9B1A-0782423F1537}"/>
          </ac:spMkLst>
        </pc:spChg>
        <pc:picChg chg="add mod">
          <ac:chgData name="Shane Poblete" userId="5de320ba-362f-4ec8-9f3b-582f72683c89" providerId="ADAL" clId="{3CED9127-0DBF-484C-9041-1FAED4221921}" dt="2021-05-13T15:51:29.469" v="525" actId="1076"/>
          <ac:picMkLst>
            <pc:docMk/>
            <pc:sldMk cId="1866852217" sldId="283"/>
            <ac:picMk id="8" creationId="{1A940645-1B6F-4733-B1EF-AC8D1A3451C0}"/>
          </ac:picMkLst>
        </pc:picChg>
        <pc:picChg chg="del">
          <ac:chgData name="Shane Poblete" userId="5de320ba-362f-4ec8-9f3b-582f72683c89" providerId="ADAL" clId="{3CED9127-0DBF-484C-9041-1FAED4221921}" dt="2021-05-13T15:50:11.926" v="488" actId="478"/>
          <ac:picMkLst>
            <pc:docMk/>
            <pc:sldMk cId="1866852217" sldId="283"/>
            <ac:picMk id="14" creationId="{D609D854-EA47-4FC1-B493-276836A66C19}"/>
          </ac:picMkLst>
        </pc:picChg>
      </pc:sldChg>
      <pc:sldChg chg="modSp new mod ord">
        <pc:chgData name="Shane Poblete" userId="5de320ba-362f-4ec8-9f3b-582f72683c89" providerId="ADAL" clId="{3CED9127-0DBF-484C-9041-1FAED4221921}" dt="2021-05-20T15:58:33.127" v="2180" actId="27636"/>
        <pc:sldMkLst>
          <pc:docMk/>
          <pc:sldMk cId="1296278084" sldId="284"/>
        </pc:sldMkLst>
        <pc:spChg chg="mod">
          <ac:chgData name="Shane Poblete" userId="5de320ba-362f-4ec8-9f3b-582f72683c89" providerId="ADAL" clId="{3CED9127-0DBF-484C-9041-1FAED4221921}" dt="2021-05-20T15:57:01.269" v="2095" actId="20577"/>
          <ac:spMkLst>
            <pc:docMk/>
            <pc:sldMk cId="1296278084" sldId="284"/>
            <ac:spMk id="2" creationId="{1BA689D6-DEFC-47B2-83DC-C9C3DB4E130E}"/>
          </ac:spMkLst>
        </pc:spChg>
        <pc:spChg chg="mod">
          <ac:chgData name="Shane Poblete" userId="5de320ba-362f-4ec8-9f3b-582f72683c89" providerId="ADAL" clId="{3CED9127-0DBF-484C-9041-1FAED4221921}" dt="2021-05-20T15:58:33.127" v="2180" actId="27636"/>
          <ac:spMkLst>
            <pc:docMk/>
            <pc:sldMk cId="1296278084" sldId="284"/>
            <ac:spMk id="3" creationId="{E691F853-7880-46D9-BACC-6AA6DD7F54AE}"/>
          </ac:spMkLst>
        </pc:spChg>
      </pc:sldChg>
    </pc:docChg>
  </pc:docChgLst>
  <pc:docChgLst>
    <pc:chgData name="Ann Bui" userId="f8b4c04c-e122-44ad-a089-e1f8a600e6ff" providerId="ADAL" clId="{26EA5E1B-516A-4CEF-8D7A-AF8F10F31F9D}"/>
    <pc:docChg chg="custSel addSld delSld modSld">
      <pc:chgData name="Ann Bui" userId="f8b4c04c-e122-44ad-a089-e1f8a600e6ff" providerId="ADAL" clId="{26EA5E1B-516A-4CEF-8D7A-AF8F10F31F9D}" dt="2021-06-07T18:51:41.185" v="5" actId="47"/>
      <pc:docMkLst>
        <pc:docMk/>
      </pc:docMkLst>
      <pc:sldChg chg="addSp delSp modSp mod">
        <pc:chgData name="Ann Bui" userId="f8b4c04c-e122-44ad-a089-e1f8a600e6ff" providerId="ADAL" clId="{26EA5E1B-516A-4CEF-8D7A-AF8F10F31F9D}" dt="2021-06-07T18:51:17.623" v="3" actId="27614"/>
        <pc:sldMkLst>
          <pc:docMk/>
          <pc:sldMk cId="0" sldId="265"/>
        </pc:sldMkLst>
        <pc:spChg chg="mod">
          <ac:chgData name="Ann Bui" userId="f8b4c04c-e122-44ad-a089-e1f8a600e6ff" providerId="ADAL" clId="{26EA5E1B-516A-4CEF-8D7A-AF8F10F31F9D}" dt="2021-06-07T18:50:16.355" v="0" actId="164"/>
          <ac:spMkLst>
            <pc:docMk/>
            <pc:sldMk cId="0" sldId="265"/>
            <ac:spMk id="4" creationId="{1E8259F3-AE0E-4E34-98DF-DD13E1DC36EF}"/>
          </ac:spMkLst>
        </pc:spChg>
        <pc:spChg chg="mod">
          <ac:chgData name="Ann Bui" userId="f8b4c04c-e122-44ad-a089-e1f8a600e6ff" providerId="ADAL" clId="{26EA5E1B-516A-4CEF-8D7A-AF8F10F31F9D}" dt="2021-06-07T18:50:16.355" v="0" actId="164"/>
          <ac:spMkLst>
            <pc:docMk/>
            <pc:sldMk cId="0" sldId="265"/>
            <ac:spMk id="5" creationId="{00000000-0000-0000-0000-000000000000}"/>
          </ac:spMkLst>
        </pc:spChg>
        <pc:spChg chg="mod">
          <ac:chgData name="Ann Bui" userId="f8b4c04c-e122-44ad-a089-e1f8a600e6ff" providerId="ADAL" clId="{26EA5E1B-516A-4CEF-8D7A-AF8F10F31F9D}" dt="2021-06-07T18:50:16.355" v="0" actId="164"/>
          <ac:spMkLst>
            <pc:docMk/>
            <pc:sldMk cId="0" sldId="265"/>
            <ac:spMk id="6" creationId="{00000000-0000-0000-0000-000000000000}"/>
          </ac:spMkLst>
        </pc:spChg>
        <pc:grpChg chg="add del mod">
          <ac:chgData name="Ann Bui" userId="f8b4c04c-e122-44ad-a089-e1f8a600e6ff" providerId="ADAL" clId="{26EA5E1B-516A-4CEF-8D7A-AF8F10F31F9D}" dt="2021-06-07T18:51:11.134" v="1" actId="478"/>
          <ac:grpSpMkLst>
            <pc:docMk/>
            <pc:sldMk cId="0" sldId="265"/>
            <ac:grpSpMk id="2" creationId="{31D6597A-3BDE-493E-A1E8-1478565D1D2F}"/>
          </ac:grpSpMkLst>
        </pc:grpChg>
        <pc:grpChg chg="mod">
          <ac:chgData name="Ann Bui" userId="f8b4c04c-e122-44ad-a089-e1f8a600e6ff" providerId="ADAL" clId="{26EA5E1B-516A-4CEF-8D7A-AF8F10F31F9D}" dt="2021-06-07T18:50:16.355" v="0" actId="164"/>
          <ac:grpSpMkLst>
            <pc:docMk/>
            <pc:sldMk cId="0" sldId="265"/>
            <ac:grpSpMk id="11" creationId="{C6636C00-D9C1-4BFE-9430-757499915244}"/>
          </ac:grpSpMkLst>
        </pc:grpChg>
        <pc:picChg chg="add mod">
          <ac:chgData name="Ann Bui" userId="f8b4c04c-e122-44ad-a089-e1f8a600e6ff" providerId="ADAL" clId="{26EA5E1B-516A-4CEF-8D7A-AF8F10F31F9D}" dt="2021-06-07T18:51:17.623" v="3" actId="27614"/>
          <ac:picMkLst>
            <pc:docMk/>
            <pc:sldMk cId="0" sldId="265"/>
            <ac:picMk id="7" creationId="{9A78A04F-FAD8-4E93-AE4C-38F12B5015AC}"/>
          </ac:picMkLst>
        </pc:picChg>
        <pc:picChg chg="mod">
          <ac:chgData name="Ann Bui" userId="f8b4c04c-e122-44ad-a089-e1f8a600e6ff" providerId="ADAL" clId="{26EA5E1B-516A-4CEF-8D7A-AF8F10F31F9D}" dt="2021-06-07T18:50:16.355" v="0" actId="164"/>
          <ac:picMkLst>
            <pc:docMk/>
            <pc:sldMk cId="0" sldId="265"/>
            <ac:picMk id="13" creationId="{E4AC0B3C-E4DC-4C94-8D15-EAA5DED332A9}"/>
          </ac:picMkLst>
        </pc:picChg>
        <pc:picChg chg="mod">
          <ac:chgData name="Ann Bui" userId="f8b4c04c-e122-44ad-a089-e1f8a600e6ff" providerId="ADAL" clId="{26EA5E1B-516A-4CEF-8D7A-AF8F10F31F9D}" dt="2021-06-07T18:50:16.355" v="0" actId="164"/>
          <ac:picMkLst>
            <pc:docMk/>
            <pc:sldMk cId="0" sldId="265"/>
            <ac:picMk id="14" creationId="{B841BAA8-EA37-4FC6-9E7A-2B25737A33B3}"/>
          </ac:picMkLst>
        </pc:picChg>
        <pc:picChg chg="mod">
          <ac:chgData name="Ann Bui" userId="f8b4c04c-e122-44ad-a089-e1f8a600e6ff" providerId="ADAL" clId="{26EA5E1B-516A-4CEF-8D7A-AF8F10F31F9D}" dt="2021-06-07T18:50:16.355" v="0" actId="164"/>
          <ac:picMkLst>
            <pc:docMk/>
            <pc:sldMk cId="0" sldId="265"/>
            <ac:picMk id="24" creationId="{68DC3B97-C5BB-459A-B417-6F4ABC597A61}"/>
          </ac:picMkLst>
        </pc:picChg>
        <pc:picChg chg="mod">
          <ac:chgData name="Ann Bui" userId="f8b4c04c-e122-44ad-a089-e1f8a600e6ff" providerId="ADAL" clId="{26EA5E1B-516A-4CEF-8D7A-AF8F10F31F9D}" dt="2021-06-07T18:50:16.355" v="0" actId="164"/>
          <ac:picMkLst>
            <pc:docMk/>
            <pc:sldMk cId="0" sldId="265"/>
            <ac:picMk id="26" creationId="{E9C35022-77B4-4A6C-913D-953E93DCFA79}"/>
          </ac:picMkLst>
        </pc:picChg>
        <pc:picChg chg="mod">
          <ac:chgData name="Ann Bui" userId="f8b4c04c-e122-44ad-a089-e1f8a600e6ff" providerId="ADAL" clId="{26EA5E1B-516A-4CEF-8D7A-AF8F10F31F9D}" dt="2021-06-07T18:50:16.355" v="0" actId="164"/>
          <ac:picMkLst>
            <pc:docMk/>
            <pc:sldMk cId="0" sldId="265"/>
            <ac:picMk id="28" creationId="{B08F9D51-2CD6-48FB-9B27-ACFA067C377A}"/>
          </ac:picMkLst>
        </pc:picChg>
        <pc:picChg chg="mod">
          <ac:chgData name="Ann Bui" userId="f8b4c04c-e122-44ad-a089-e1f8a600e6ff" providerId="ADAL" clId="{26EA5E1B-516A-4CEF-8D7A-AF8F10F31F9D}" dt="2021-06-07T18:50:16.355" v="0" actId="164"/>
          <ac:picMkLst>
            <pc:docMk/>
            <pc:sldMk cId="0" sldId="265"/>
            <ac:picMk id="30" creationId="{5E2537E0-F5F9-4A4F-A155-681D98C5BE13}"/>
          </ac:picMkLst>
        </pc:picChg>
      </pc:sldChg>
      <pc:sldChg chg="new del">
        <pc:chgData name="Ann Bui" userId="f8b4c04c-e122-44ad-a089-e1f8a600e6ff" providerId="ADAL" clId="{26EA5E1B-516A-4CEF-8D7A-AF8F10F31F9D}" dt="2021-06-07T18:51:41.185" v="5" actId="47"/>
        <pc:sldMkLst>
          <pc:docMk/>
          <pc:sldMk cId="988430365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F4B36-A1E8-214E-8DBA-FC8B31FEFA48}" type="datetime1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77F78-C32D-F74C-9BFB-77882C3C7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49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324D5-406A-8344-A483-3F0F7064C859}" type="datetime1">
              <a:rPr lang="en-US" smtClean="0"/>
              <a:pPr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23A02-8FCA-4C4E-81BE-F2A4E58E3A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25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30F3E6B-C82E-49C2-83BE-900A24FAFC9E}"/>
              </a:ext>
            </a:extLst>
          </p:cNvPr>
          <p:cNvGrpSpPr/>
          <p:nvPr userDrawn="1"/>
        </p:nvGrpSpPr>
        <p:grpSpPr>
          <a:xfrm>
            <a:off x="0" y="0"/>
            <a:ext cx="14630400" cy="8229600"/>
            <a:chOff x="-1597573" y="0"/>
            <a:chExt cx="14630400" cy="8229600"/>
          </a:xfrm>
        </p:grpSpPr>
        <p:pic>
          <p:nvPicPr>
            <p:cNvPr id="3" name="Picture 2" descr="A picture containing text, orange&#10;&#10;Description automatically generated">
              <a:extLst>
                <a:ext uri="{FF2B5EF4-FFF2-40B4-BE49-F238E27FC236}">
                  <a16:creationId xmlns:a16="http://schemas.microsoft.com/office/drawing/2014/main" id="{9001F6AE-4E82-4A06-89A6-4DCB6850BE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597573" y="0"/>
              <a:ext cx="14630400" cy="82296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CAF214-BF76-432D-8FBF-2D15F7892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9717" y="7391327"/>
              <a:ext cx="1716766" cy="417335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068390" y="2449997"/>
            <a:ext cx="12435838" cy="1306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700" b="1">
                <a:solidFill>
                  <a:schemeClr val="tx2"/>
                </a:solidFill>
                <a:latin typeface="+mj-lt"/>
                <a:cs typeface="Roboto"/>
              </a:defRPr>
            </a:lvl1pPr>
          </a:lstStyle>
          <a:p>
            <a:r>
              <a:rPr lang="en-US" dirty="0"/>
              <a:t>Presentation Headline</a:t>
            </a:r>
          </a:p>
        </p:txBody>
      </p:sp>
      <p:sp>
        <p:nvSpPr>
          <p:cNvPr id="15" name="Text Placeholder 1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68388" y="3832757"/>
            <a:ext cx="12435840" cy="5210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900" b="1" baseline="0">
                <a:solidFill>
                  <a:schemeClr val="tx1"/>
                </a:solidFill>
                <a:latin typeface="+mj-lt"/>
                <a:cs typeface="Roboto"/>
              </a:defRPr>
            </a:lvl1pPr>
            <a:lvl2pPr marL="65311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2pPr>
            <a:lvl3pPr marL="130622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3pPr>
            <a:lvl4pPr marL="1959331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4pPr>
            <a:lvl5pPr marL="2612441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23784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0F7F1D-1096-4B95-AB67-3BCC5FA9AEBF}"/>
              </a:ext>
            </a:extLst>
          </p:cNvPr>
          <p:cNvGrpSpPr/>
          <p:nvPr userDrawn="1"/>
        </p:nvGrpSpPr>
        <p:grpSpPr>
          <a:xfrm>
            <a:off x="0" y="0"/>
            <a:ext cx="14630400" cy="8229600"/>
            <a:chOff x="-1597573" y="0"/>
            <a:chExt cx="14630400" cy="8229600"/>
          </a:xfrm>
        </p:grpSpPr>
        <p:pic>
          <p:nvPicPr>
            <p:cNvPr id="8" name="Picture 7" descr="A picture containing text, orange&#10;&#10;Description automatically generated">
              <a:extLst>
                <a:ext uri="{FF2B5EF4-FFF2-40B4-BE49-F238E27FC236}">
                  <a16:creationId xmlns:a16="http://schemas.microsoft.com/office/drawing/2014/main" id="{C0763F56-73B5-405D-B5EB-3858593687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597573" y="0"/>
              <a:ext cx="14630400" cy="82296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1342F-F6A5-46E0-81BB-7C8C061F2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9717" y="7391327"/>
              <a:ext cx="1716766" cy="417335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6758FFD-DABE-4E4D-83CF-00E9134163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8390" y="2449997"/>
            <a:ext cx="12435838" cy="1306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700" b="1">
                <a:solidFill>
                  <a:schemeClr val="tx2"/>
                </a:solidFill>
                <a:latin typeface="+mj-lt"/>
                <a:cs typeface="Roboto"/>
              </a:defRPr>
            </a:lvl1pPr>
          </a:lstStyle>
          <a:p>
            <a:r>
              <a:rPr lang="en-US" dirty="0"/>
              <a:t>Presentation 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CD212D-7A45-494C-8C01-953FF971EC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8388" y="3832757"/>
            <a:ext cx="12435840" cy="5210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900" b="1" baseline="0">
                <a:solidFill>
                  <a:schemeClr val="tx1"/>
                </a:solidFill>
                <a:latin typeface="+mj-lt"/>
                <a:cs typeface="Roboto"/>
              </a:defRPr>
            </a:lvl1pPr>
            <a:lvl2pPr marL="65311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2pPr>
            <a:lvl3pPr marL="130622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3pPr>
            <a:lvl4pPr marL="1959331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4pPr>
            <a:lvl5pPr marL="2612441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35312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60466" y="2017768"/>
            <a:ext cx="13167360" cy="4951348"/>
          </a:xfrm>
          <a:prstGeom prst="rect">
            <a:avLst/>
          </a:prstGeom>
        </p:spPr>
        <p:txBody>
          <a:bodyPr lIns="0" tIns="65311" rIns="0" bIns="65311">
            <a:normAutofit/>
          </a:bodyPr>
          <a:lstStyle>
            <a:lvl1pPr marL="326555" indent="-326555">
              <a:lnSpc>
                <a:spcPct val="100000"/>
              </a:lnSpc>
              <a:spcBef>
                <a:spcPts val="857"/>
              </a:spcBef>
              <a:spcAft>
                <a:spcPts val="0"/>
              </a:spcAft>
              <a:buClr>
                <a:srgbClr val="FFA200"/>
              </a:buClr>
              <a:defRPr sz="2900" b="0" i="0">
                <a:solidFill>
                  <a:srgbClr val="666666"/>
                </a:solidFill>
                <a:latin typeface="+mj-lt"/>
              </a:defRPr>
            </a:lvl1pPr>
            <a:lvl2pPr marL="979665" indent="-326555">
              <a:lnSpc>
                <a:spcPct val="100000"/>
              </a:lnSpc>
              <a:spcBef>
                <a:spcPts val="857"/>
              </a:spcBef>
              <a:spcAft>
                <a:spcPts val="0"/>
              </a:spcAft>
              <a:defRPr sz="2600">
                <a:solidFill>
                  <a:srgbClr val="666666"/>
                </a:solidFill>
                <a:latin typeface="+mj-lt"/>
              </a:defRPr>
            </a:lvl2pPr>
            <a:lvl3pPr marL="1469498" indent="-358304">
              <a:lnSpc>
                <a:spcPct val="100000"/>
              </a:lnSpc>
              <a:spcBef>
                <a:spcPts val="857"/>
              </a:spcBef>
              <a:spcAft>
                <a:spcPts val="0"/>
              </a:spcAft>
              <a:defRPr sz="2300" baseline="0">
                <a:solidFill>
                  <a:srgbClr val="666666"/>
                </a:solidFill>
                <a:latin typeface="+mj-lt"/>
              </a:defRPr>
            </a:lvl3pPr>
            <a:lvl4pPr marL="1796053" indent="-326555">
              <a:lnSpc>
                <a:spcPct val="100000"/>
              </a:lnSpc>
              <a:spcBef>
                <a:spcPts val="857"/>
              </a:spcBef>
              <a:spcAft>
                <a:spcPts val="0"/>
              </a:spcAft>
              <a:defRPr sz="2000">
                <a:solidFill>
                  <a:srgbClr val="666666"/>
                </a:solidFill>
                <a:latin typeface="+mj-lt"/>
              </a:defRPr>
            </a:lvl4pPr>
            <a:lvl5pPr marL="2122608" indent="-358304">
              <a:lnSpc>
                <a:spcPct val="100000"/>
              </a:lnSpc>
              <a:spcBef>
                <a:spcPts val="857"/>
              </a:spcBef>
              <a:spcAft>
                <a:spcPts val="0"/>
              </a:spcAft>
              <a:defRPr sz="2000">
                <a:solidFill>
                  <a:srgbClr val="666666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53334" y="1046929"/>
            <a:ext cx="13181979" cy="964158"/>
          </a:xfrm>
          <a:prstGeom prst="rect">
            <a:avLst/>
          </a:prstGeom>
        </p:spPr>
        <p:txBody>
          <a:bodyPr lIns="0" tIns="65311" rIns="0" bIns="65311"/>
          <a:lstStyle>
            <a:lvl1pPr>
              <a:defRPr lang="en-US" sz="3400" b="0" kern="1200" dirty="0">
                <a:solidFill>
                  <a:srgbClr val="00152D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75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266" y="2207505"/>
            <a:ext cx="6464301" cy="767714"/>
          </a:xfrm>
          <a:prstGeom prst="rect">
            <a:avLst/>
          </a:prstGeom>
        </p:spPr>
        <p:txBody>
          <a:bodyPr lIns="0" tIns="65311" rIns="0" bIns="65311" anchor="t">
            <a:normAutofit/>
          </a:bodyPr>
          <a:lstStyle>
            <a:lvl1pPr marL="0" indent="0">
              <a:buNone/>
              <a:defRPr sz="2300" b="1" i="0">
                <a:solidFill>
                  <a:schemeClr val="tx2"/>
                </a:solidFill>
                <a:latin typeface="+mj-lt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963266" y="2589928"/>
            <a:ext cx="6464301" cy="4528467"/>
          </a:xfrm>
          <a:prstGeom prst="rect">
            <a:avLst/>
          </a:prstGeom>
        </p:spPr>
        <p:txBody>
          <a:bodyPr lIns="0" tIns="65311" rIns="0" bIns="65311">
            <a:normAutofit/>
          </a:bodyPr>
          <a:lstStyle>
            <a:lvl1pPr marL="0" indent="-235120">
              <a:buClr>
                <a:schemeClr val="tx2"/>
              </a:buClr>
              <a:defRPr sz="2300">
                <a:solidFill>
                  <a:srgbClr val="666666"/>
                </a:solidFill>
                <a:latin typeface="+mj-lt"/>
              </a:defRPr>
            </a:lvl1pPr>
            <a:lvl2pPr>
              <a:defRPr sz="2300">
                <a:solidFill>
                  <a:srgbClr val="666666"/>
                </a:solidFill>
                <a:latin typeface="+mj-lt"/>
              </a:defRPr>
            </a:lvl2pPr>
            <a:lvl3pPr>
              <a:defRPr sz="2000">
                <a:solidFill>
                  <a:srgbClr val="666666"/>
                </a:solidFill>
                <a:latin typeface="+mj-lt"/>
              </a:defRPr>
            </a:lvl3pPr>
            <a:lvl4pPr>
              <a:defRPr sz="1700">
                <a:solidFill>
                  <a:srgbClr val="666666"/>
                </a:solidFill>
                <a:latin typeface="+mj-lt"/>
              </a:defRPr>
            </a:lvl4pPr>
            <a:lvl5pPr>
              <a:defRPr sz="1700">
                <a:solidFill>
                  <a:srgbClr val="666666"/>
                </a:solidFill>
                <a:latin typeface="+mj-lt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3787" y="2207505"/>
            <a:ext cx="6466840" cy="767714"/>
          </a:xfrm>
          <a:prstGeom prst="rect">
            <a:avLst/>
          </a:prstGeom>
        </p:spPr>
        <p:txBody>
          <a:bodyPr lIns="0" tIns="65311" rIns="0" bIns="65311" anchor="t">
            <a:normAutofit/>
          </a:bodyPr>
          <a:lstStyle>
            <a:lvl1pPr marL="0" indent="0">
              <a:buNone/>
              <a:defRPr sz="2300" b="1" i="0">
                <a:solidFill>
                  <a:schemeClr val="tx2"/>
                </a:solidFill>
                <a:latin typeface="+mj-lt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7663787" y="2578979"/>
            <a:ext cx="6466840" cy="4539416"/>
          </a:xfrm>
          <a:prstGeom prst="rect">
            <a:avLst/>
          </a:prstGeom>
        </p:spPr>
        <p:txBody>
          <a:bodyPr lIns="0" tIns="65311" rIns="0" bIns="65311">
            <a:normAutofit/>
          </a:bodyPr>
          <a:lstStyle>
            <a:lvl1pPr marL="0" indent="-235120">
              <a:buClr>
                <a:schemeClr val="tx2"/>
              </a:buClr>
              <a:defRPr sz="2300">
                <a:solidFill>
                  <a:srgbClr val="666666"/>
                </a:solidFill>
                <a:latin typeface="+mj-lt"/>
              </a:defRPr>
            </a:lvl1pPr>
            <a:lvl2pPr>
              <a:defRPr sz="2300">
                <a:solidFill>
                  <a:srgbClr val="666666"/>
                </a:solidFill>
                <a:latin typeface="+mj-lt"/>
              </a:defRPr>
            </a:lvl2pPr>
            <a:lvl3pPr>
              <a:defRPr sz="2000">
                <a:solidFill>
                  <a:srgbClr val="666666"/>
                </a:solidFill>
                <a:latin typeface="+mj-lt"/>
              </a:defRPr>
            </a:lvl3pPr>
            <a:lvl4pPr>
              <a:defRPr sz="1700">
                <a:solidFill>
                  <a:srgbClr val="666666"/>
                </a:solidFill>
                <a:latin typeface="+mj-lt"/>
              </a:defRPr>
            </a:lvl4pPr>
            <a:lvl5pPr>
              <a:defRPr sz="1700">
                <a:solidFill>
                  <a:srgbClr val="666666"/>
                </a:solidFill>
                <a:latin typeface="+mj-lt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53334" y="1046929"/>
            <a:ext cx="13181979" cy="964158"/>
          </a:xfrm>
          <a:prstGeom prst="rect">
            <a:avLst/>
          </a:prstGeom>
        </p:spPr>
        <p:txBody>
          <a:bodyPr lIns="0" tIns="65311" rIns="0" bIns="65311"/>
          <a:lstStyle>
            <a:lvl1pPr>
              <a:defRPr lang="en-US" sz="3400" b="0" kern="1200" dirty="0">
                <a:solidFill>
                  <a:srgbClr val="00152D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232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46601" y="2114338"/>
            <a:ext cx="8178800" cy="4859238"/>
          </a:xfrm>
          <a:prstGeom prst="rect">
            <a:avLst/>
          </a:prstGeom>
        </p:spPr>
        <p:txBody>
          <a:bodyPr lIns="0" tIns="65311" rIns="0" bIns="65311">
            <a:normAutofit/>
          </a:bodyPr>
          <a:lstStyle>
            <a:lvl1pPr marL="0" indent="-235120">
              <a:defRPr sz="2300" b="1">
                <a:solidFill>
                  <a:srgbClr val="FFA200"/>
                </a:solidFill>
                <a:latin typeface="+mj-lt"/>
              </a:defRPr>
            </a:lvl1pPr>
            <a:lvl2pPr>
              <a:defRPr sz="2600">
                <a:solidFill>
                  <a:srgbClr val="666666"/>
                </a:solidFill>
                <a:latin typeface="+mj-lt"/>
              </a:defRPr>
            </a:lvl2pPr>
            <a:lvl3pPr>
              <a:defRPr sz="2300">
                <a:solidFill>
                  <a:srgbClr val="666666"/>
                </a:solidFill>
                <a:latin typeface="+mj-lt"/>
              </a:defRPr>
            </a:lvl3pPr>
            <a:lvl4pPr>
              <a:defRPr sz="2000">
                <a:solidFill>
                  <a:srgbClr val="666666"/>
                </a:solidFill>
                <a:latin typeface="+mj-lt"/>
              </a:defRPr>
            </a:lvl4pPr>
            <a:lvl5pPr>
              <a:defRPr sz="2000">
                <a:solidFill>
                  <a:srgbClr val="666666"/>
                </a:solidFill>
                <a:latin typeface="+mj-lt"/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958042" y="2114338"/>
            <a:ext cx="4813301" cy="4859238"/>
          </a:xfrm>
          <a:prstGeom prst="rect">
            <a:avLst/>
          </a:prstGeom>
        </p:spPr>
        <p:txBody>
          <a:bodyPr lIns="0" tIns="65311" rIns="0" bIns="65311"/>
          <a:lstStyle>
            <a:lvl1pPr marL="342900" indent="-342900">
              <a:buFont typeface="Arial" panose="020B0604020202020204" pitchFamily="34" charset="0"/>
              <a:buChar char="•"/>
              <a:defRPr sz="2300" b="1">
                <a:solidFill>
                  <a:schemeClr val="tx2"/>
                </a:solidFill>
                <a:latin typeface="+mj-lt"/>
              </a:defRPr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53334" y="1046929"/>
            <a:ext cx="13181979" cy="964158"/>
          </a:xfrm>
          <a:prstGeom prst="rect">
            <a:avLst/>
          </a:prstGeom>
        </p:spPr>
        <p:txBody>
          <a:bodyPr lIns="0" tIns="65311" rIns="0" bIns="65311"/>
          <a:lstStyle>
            <a:lvl1pPr>
              <a:defRPr lang="en-US" sz="3400" b="0" kern="1200" dirty="0">
                <a:solidFill>
                  <a:srgbClr val="00152D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575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69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-_Master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9AE5B0-1BF6-4644-BBA5-FCA89C016DBD}"/>
              </a:ext>
            </a:extLst>
          </p:cNvPr>
          <p:cNvSpPr/>
          <p:nvPr userDrawn="1"/>
        </p:nvSpPr>
        <p:spPr>
          <a:xfrm>
            <a:off x="6148552" y="7462345"/>
            <a:ext cx="2511972" cy="672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1DEF98E8-8801-4E08-8648-299C69646C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b="88633"/>
          <a:stretch/>
        </p:blipFill>
        <p:spPr>
          <a:xfrm>
            <a:off x="0" y="0"/>
            <a:ext cx="14630400" cy="9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4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ftr="0" dt="0"/>
  <p:txStyles>
    <p:titleStyle>
      <a:lvl1pPr algn="l" defTabSz="65311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Roboto"/>
          <a:ea typeface="+mj-ea"/>
          <a:cs typeface="Roboto"/>
        </a:defRPr>
      </a:lvl1pPr>
    </p:titleStyle>
    <p:bodyStyle>
      <a:lvl1pPr marL="489833" indent="-489833" algn="l" defTabSz="653110" rtl="0" eaLnBrk="1" latinLnBrk="0" hangingPunct="1">
        <a:spcBef>
          <a:spcPts val="857"/>
        </a:spcBef>
        <a:buFont typeface="Arial"/>
        <a:buChar char="•"/>
        <a:defRPr sz="2900" kern="1200">
          <a:solidFill>
            <a:srgbClr val="63A70A"/>
          </a:solidFill>
          <a:latin typeface="Roboto Medium"/>
          <a:ea typeface="+mn-ea"/>
          <a:cs typeface="Roboto"/>
        </a:defRPr>
      </a:lvl1pPr>
      <a:lvl2pPr marL="1061304" indent="-408194" algn="l" defTabSz="653110" rtl="0" eaLnBrk="1" latinLnBrk="0" hangingPunct="1">
        <a:spcBef>
          <a:spcPts val="857"/>
        </a:spcBef>
        <a:buFont typeface="Arial"/>
        <a:buChar char="–"/>
        <a:defRPr sz="2600" kern="1200">
          <a:solidFill>
            <a:schemeClr val="tx1"/>
          </a:solidFill>
          <a:latin typeface="Roboto Light"/>
          <a:ea typeface="+mn-ea"/>
          <a:cs typeface="Roboto"/>
        </a:defRPr>
      </a:lvl2pPr>
      <a:lvl3pPr marL="1632776" indent="-326555" algn="l" defTabSz="653110" rtl="0" eaLnBrk="1" latinLnBrk="0" hangingPunct="1">
        <a:spcBef>
          <a:spcPts val="857"/>
        </a:spcBef>
        <a:buFont typeface="Arial"/>
        <a:buChar char="•"/>
        <a:defRPr sz="2300" kern="1200">
          <a:solidFill>
            <a:schemeClr val="tx1"/>
          </a:solidFill>
          <a:latin typeface="Roboto Light"/>
          <a:ea typeface="+mn-ea"/>
          <a:cs typeface="Roboto"/>
        </a:defRPr>
      </a:lvl3pPr>
      <a:lvl4pPr marL="2285886" indent="-326555" algn="l" defTabSz="653110" rtl="0" eaLnBrk="1" latinLnBrk="0" hangingPunct="1">
        <a:spcBef>
          <a:spcPts val="857"/>
        </a:spcBef>
        <a:buFont typeface="Arial"/>
        <a:buChar char="–"/>
        <a:defRPr sz="2000" kern="1200">
          <a:solidFill>
            <a:schemeClr val="tx1"/>
          </a:solidFill>
          <a:latin typeface="Roboto Light"/>
          <a:ea typeface="+mn-ea"/>
          <a:cs typeface="Roboto"/>
        </a:defRPr>
      </a:lvl4pPr>
      <a:lvl5pPr marL="2938996" indent="-326555" algn="l" defTabSz="653110" rtl="0" eaLnBrk="1" latinLnBrk="0" hangingPunct="1">
        <a:spcBef>
          <a:spcPts val="857"/>
        </a:spcBef>
        <a:buFont typeface="Arial"/>
        <a:buChar char="»"/>
        <a:defRPr sz="2000" kern="1200">
          <a:solidFill>
            <a:schemeClr val="tx1"/>
          </a:solidFill>
          <a:latin typeface="Roboto Light"/>
          <a:ea typeface="+mn-ea"/>
          <a:cs typeface="Roboto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A78A04F-FAD8-4E93-AE4C-38F12B501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5622-0C90-423F-BE86-59DE137544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A33FE-639D-49A1-A16B-B920926A0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8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E6040E-0F54-4B44-9BAD-079624EE3F4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5425CC-D981-4BA2-9915-9BEC92AE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6ABA53-5BB3-4308-9836-EAACEC34F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8E8E0-CB15-47B4-9BE2-692CF27A88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FD589-A987-4DD0-9383-8BD7DA2A9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045051-924E-4B27-BE7D-31EAB5F80D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DC6A30-455A-4E98-9FFE-6C3BE1D8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47170"/>
      </p:ext>
    </p:extLst>
  </p:cSld>
  <p:clrMapOvr>
    <a:masterClrMapping/>
  </p:clrMapOvr>
</p:sld>
</file>

<file path=ppt/theme/theme1.xml><?xml version="1.0" encoding="utf-8"?>
<a:theme xmlns:a="http://schemas.openxmlformats.org/drawingml/2006/main" name="1_Semi_Presentation_Template">
  <a:themeElements>
    <a:clrScheme name="SCWest_Template">
      <a:dk1>
        <a:srgbClr val="404040"/>
      </a:dk1>
      <a:lt1>
        <a:sysClr val="window" lastClr="FFFFFF"/>
      </a:lt1>
      <a:dk2>
        <a:srgbClr val="FFA200"/>
      </a:dk2>
      <a:lt2>
        <a:srgbClr val="EEECE1"/>
      </a:lt2>
      <a:accent1>
        <a:srgbClr val="005ABB"/>
      </a:accent1>
      <a:accent2>
        <a:srgbClr val="834CB1"/>
      </a:accent2>
      <a:accent3>
        <a:srgbClr val="EA7125"/>
      </a:accent3>
      <a:accent4>
        <a:srgbClr val="C9282D"/>
      </a:accent4>
      <a:accent5>
        <a:srgbClr val="58595B"/>
      </a:accent5>
      <a:accent6>
        <a:srgbClr val="A7A9AC"/>
      </a:accent6>
      <a:hlink>
        <a:srgbClr val="C9282D"/>
      </a:hlink>
      <a:folHlink>
        <a:srgbClr val="FFA2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Date xmlns="c3d57bb1-c434-4746-8ecb-fdf879ee4008" xsi:nil="true"/>
    <SharedWithUsers xmlns="53b4a38d-d267-4cdb-b100-8fcdd1c612bb">
      <UserInfo>
        <DisplayName>Agnes Cobar</DisplayName>
        <AccountId>6</AccountId>
        <AccountType/>
      </UserInfo>
      <UserInfo>
        <DisplayName>Julie Rogers</DisplayName>
        <AccountId>103</AccountId>
        <AccountType/>
      </UserInfo>
      <UserInfo>
        <DisplayName>Michelle Yee</DisplayName>
        <AccountId>17</AccountId>
        <AccountType/>
      </UserInfo>
      <UserInfo>
        <DisplayName>Lesia Ivzhenko</DisplayName>
        <AccountId>100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D35BC82558B4E9F64E3E8AAA23523" ma:contentTypeVersion="16" ma:contentTypeDescription="Create a new document." ma:contentTypeScope="" ma:versionID="415d2a45c13fb52eddd52fa8b1bd5fa1">
  <xsd:schema xmlns:xsd="http://www.w3.org/2001/XMLSchema" xmlns:xs="http://www.w3.org/2001/XMLSchema" xmlns:p="http://schemas.microsoft.com/office/2006/metadata/properties" xmlns:ns1="http://schemas.microsoft.com/sharepoint/v3" xmlns:ns2="53b4a38d-d267-4cdb-b100-8fcdd1c612bb" xmlns:ns3="c3d57bb1-c434-4746-8ecb-fdf879ee4008" targetNamespace="http://schemas.microsoft.com/office/2006/metadata/properties" ma:root="true" ma:fieldsID="11e4c1ac760f55c4238e93f0d8ddd9ec" ns1:_="" ns2:_="" ns3:_="">
    <xsd:import namespace="http://schemas.microsoft.com/sharepoint/v3"/>
    <xsd:import namespace="53b4a38d-d267-4cdb-b100-8fcdd1c612bb"/>
    <xsd:import namespace="c3d57bb1-c434-4746-8ecb-fdf879ee40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Date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4a38d-d267-4cdb-b100-8fcdd1c612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57bb1-c434-4746-8ecb-fdf879ee4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4671F7-E0E5-4AF6-99CE-CB23AC08F7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AAEC61-6FB9-424C-8E8A-E35A276F2CAB}">
  <ds:schemaRefs>
    <ds:schemaRef ds:uri="http://purl.org/dc/elements/1.1/"/>
    <ds:schemaRef ds:uri="http://schemas.openxmlformats.org/package/2006/metadata/core-properties"/>
    <ds:schemaRef ds:uri="c3d57bb1-c434-4746-8ecb-fdf879ee4008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53b4a38d-d267-4cdb-b100-8fcdd1c612b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EC9BCC-147E-4853-8BC8-0BE764F3E0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3b4a38d-d267-4cdb-b100-8fcdd1c612bb"/>
    <ds:schemaRef ds:uri="c3d57bb1-c434-4746-8ecb-fdf879ee4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24497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Roboto</vt:lpstr>
      <vt:lpstr>Roboto Light</vt:lpstr>
      <vt:lpstr>Roboto Medium</vt:lpstr>
      <vt:lpstr>Times New Roman</vt:lpstr>
      <vt:lpstr>1_Semi_Presentation_Template</vt:lpstr>
      <vt:lpstr>PowerPoint Presentation</vt:lpstr>
      <vt:lpstr>PowerPoint Presentation</vt:lpstr>
      <vt:lpstr>PowerPoint Presentation</vt:lpstr>
      <vt:lpstr>PowerPoint Presentation</vt:lpstr>
    </vt:vector>
  </TitlesOfParts>
  <Company>TSG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Trami Truong</dc:creator>
  <cp:lastModifiedBy>Ann Bui</cp:lastModifiedBy>
  <cp:revision>111</cp:revision>
  <cp:lastPrinted>2015-08-14T17:55:43Z</cp:lastPrinted>
  <dcterms:created xsi:type="dcterms:W3CDTF">2020-10-06T21:57:41Z</dcterms:created>
  <dcterms:modified xsi:type="dcterms:W3CDTF">2021-06-07T18:51:48Z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0x010100309D35BC82558B4E9F64E3E8AAA23523</vt:lpwstr>
  </property>
</Properties>
</file>